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362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5660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6910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607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1321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5243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9016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3933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001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6717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409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218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53D76-651B-4213-92CE-74EF7D045D3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691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Präsentation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err="1" smtClean="0"/>
              <a:t>Bla</a:t>
            </a:r>
            <a:r>
              <a:rPr lang="de-CH" dirty="0" smtClean="0"/>
              <a:t> </a:t>
            </a:r>
            <a:r>
              <a:rPr lang="de-CH" dirty="0" err="1" smtClean="0"/>
              <a:t>bla</a:t>
            </a:r>
            <a:r>
              <a:rPr lang="de-CH" dirty="0" smtClean="0"/>
              <a:t> </a:t>
            </a:r>
            <a:r>
              <a:rPr lang="de-CH" dirty="0" err="1" smtClean="0"/>
              <a:t>bla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244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483" y="2229301"/>
            <a:ext cx="2275703" cy="2275703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>
          <a:xfrm>
            <a:off x="9191849" y="1794359"/>
            <a:ext cx="1309816" cy="442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Hobbys</a:t>
            </a:r>
            <a:endParaRPr lang="de-D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359" y="3017333"/>
            <a:ext cx="2275703" cy="702791"/>
          </a:xfrm>
          <a:prstGeom prst="rect">
            <a:avLst/>
          </a:prstGeom>
        </p:spPr>
      </p:pic>
      <p:sp>
        <p:nvSpPr>
          <p:cNvPr id="10" name="Inhaltsplatzhalter 2"/>
          <p:cNvSpPr txBox="1">
            <a:spLocks/>
          </p:cNvSpPr>
          <p:nvPr/>
        </p:nvSpPr>
        <p:spPr>
          <a:xfrm>
            <a:off x="5440302" y="1790329"/>
            <a:ext cx="1309816" cy="442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Arbeit</a:t>
            </a:r>
            <a:endParaRPr lang="de-D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3283670" y="474867"/>
            <a:ext cx="56230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0" cap="none" spc="0" dirty="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Joel </a:t>
            </a:r>
            <a:r>
              <a:rPr lang="de-DE" sz="5400" b="0" cap="none" spc="0" dirty="0" err="1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Weissenberger</a:t>
            </a:r>
            <a:endParaRPr lang="de-DE" sz="5400" b="0" cap="none" spc="0" dirty="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3" name="Inhaltsplatzhalter 2"/>
          <p:cNvSpPr>
            <a:spLocks noGrp="1"/>
          </p:cNvSpPr>
          <p:nvPr>
            <p:ph type="subTitle" idx="1"/>
          </p:nvPr>
        </p:nvSpPr>
        <p:spPr>
          <a:xfrm>
            <a:off x="1688755" y="1789714"/>
            <a:ext cx="1309816" cy="442740"/>
          </a:xfrm>
        </p:spPr>
        <p:txBody>
          <a:bodyPr/>
          <a:lstStyle/>
          <a:p>
            <a:pPr marL="0" indent="0">
              <a:buNone/>
            </a:pPr>
            <a:r>
              <a:rPr lang="de-CH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Infos</a:t>
            </a:r>
            <a:endParaRPr lang="de-D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387" y="2232454"/>
            <a:ext cx="2272550" cy="227255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811" y="3566983"/>
            <a:ext cx="1032157" cy="103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13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30911 0.00139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56" y="6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30911 0.00139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56" y="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30911 0.00139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5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421"/>
            <a:ext cx="12206972" cy="686642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421"/>
            <a:ext cx="12206972" cy="6866421"/>
          </a:xfrm>
          <a:prstGeom prst="rect">
            <a:avLst/>
          </a:prstGeom>
        </p:spPr>
      </p:pic>
      <p:sp>
        <p:nvSpPr>
          <p:cNvPr id="2" name="Inhaltsplatzhalter 2"/>
          <p:cNvSpPr txBox="1">
            <a:spLocks/>
          </p:cNvSpPr>
          <p:nvPr/>
        </p:nvSpPr>
        <p:spPr>
          <a:xfrm>
            <a:off x="5460253" y="1789714"/>
            <a:ext cx="1309816" cy="442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Infos</a:t>
            </a:r>
            <a:endParaRPr lang="de-D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885" y="2232454"/>
            <a:ext cx="2272550" cy="2272550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309" y="3566983"/>
            <a:ext cx="1032157" cy="103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1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6 L -0.00013 -0.14884 C -0.00013 -0.21551 -0.10703 -0.29745 -0.19362 -0.29745 L -0.38711 -0.29745 " pathEditMode="relative" rAng="0" ptsTypes="AAAA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349" y="-148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7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Office PowerPoint</Application>
  <PresentationFormat>Breitbild</PresentationFormat>
  <Paragraphs>7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</dc:title>
  <dc:creator>Elia</dc:creator>
  <cp:lastModifiedBy>Elia</cp:lastModifiedBy>
  <cp:revision>8</cp:revision>
  <dcterms:created xsi:type="dcterms:W3CDTF">2015-10-12T06:43:51Z</dcterms:created>
  <dcterms:modified xsi:type="dcterms:W3CDTF">2015-10-12T07:46:01Z</dcterms:modified>
</cp:coreProperties>
</file>

<file path=docProps/thumbnail.jpeg>
</file>